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r>
              <a:rPr lang="en-US" sz="9600" b="1" dirty="0" smtClean="0">
                <a:latin typeface="Arial Black" pitchFamily="34" charset="0"/>
              </a:rPr>
              <a:t>Good Afternoon </a:t>
            </a:r>
            <a:br>
              <a:rPr lang="en-US" sz="9600" b="1" dirty="0" smtClean="0">
                <a:latin typeface="Arial Black" pitchFamily="34" charset="0"/>
              </a:rPr>
            </a:br>
            <a:r>
              <a:rPr lang="en-US" sz="9600" b="1" dirty="0" smtClean="0">
                <a:latin typeface="Arial Black" pitchFamily="34" charset="0"/>
              </a:rPr>
              <a:t>To All </a:t>
            </a:r>
            <a:endParaRPr lang="en-IN" sz="9600" b="1"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IN" b="1" dirty="0" smtClean="0"/>
              <a:t>	</a:t>
            </a:r>
          </a:p>
          <a:p>
            <a:pPr>
              <a:buNone/>
            </a:pPr>
            <a:r>
              <a:rPr lang="en-IN" b="1" dirty="0" smtClean="0"/>
              <a:t>	</a:t>
            </a:r>
            <a:r>
              <a:rPr lang="en-IN" sz="6000" b="1" dirty="0" smtClean="0"/>
              <a:t>Excretory </a:t>
            </a:r>
            <a:r>
              <a:rPr lang="en-IN" sz="6000" b="1" dirty="0" smtClean="0"/>
              <a:t>System</a:t>
            </a:r>
            <a:endParaRPr lang="en-IN" dirty="0" smtClean="0"/>
          </a:p>
          <a:p>
            <a:pPr>
              <a:buNone/>
            </a:pPr>
            <a:r>
              <a:rPr lang="en-IN" dirty="0" smtClean="0"/>
              <a:t>	</a:t>
            </a:r>
            <a:r>
              <a:rPr lang="en-IN" dirty="0" smtClean="0"/>
              <a:t>	Many unwanted products are produced in the body during its activities. Such waste products must be removed out otherwise they harm the body. So following are the major organs of the excretory system.</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lvl="0">
              <a:buNone/>
            </a:pPr>
            <a:r>
              <a:rPr lang="en-IN" b="1" dirty="0" smtClean="0"/>
              <a:t>	</a:t>
            </a:r>
            <a:r>
              <a:rPr lang="en-IN" sz="5200" b="1" dirty="0" smtClean="0"/>
              <a:t>The </a:t>
            </a:r>
            <a:r>
              <a:rPr lang="en-IN" sz="5200" b="1" dirty="0" smtClean="0"/>
              <a:t>Kidney</a:t>
            </a:r>
            <a:r>
              <a:rPr lang="en-IN" sz="5200" b="1" dirty="0" smtClean="0"/>
              <a:t>:</a:t>
            </a:r>
            <a:endParaRPr lang="en-IN" b="1" dirty="0" smtClean="0"/>
          </a:p>
          <a:p>
            <a:pPr lvl="0">
              <a:buNone/>
            </a:pPr>
            <a:r>
              <a:rPr lang="en-IN" b="1" dirty="0" smtClean="0"/>
              <a:t>	</a:t>
            </a:r>
            <a:r>
              <a:rPr lang="en-IN" b="1" dirty="0" smtClean="0"/>
              <a:t> </a:t>
            </a:r>
            <a:r>
              <a:rPr lang="en-IN" dirty="0" smtClean="0"/>
              <a:t>The kidney is similar to beans in shape, and is located in the lower abdomen, just above the waist. An average sized of an adult kidney is about 11.25cm in length, 5 to 7.5cm in width and 2.5cm in thickness. Usually the left kidney is little bigger than the right kidney. The concave sides of both kidneys face each other. The inner and middle surface contains a V-shape called the helium. At the helium blood vessels, nerves and </a:t>
            </a:r>
            <a:r>
              <a:rPr lang="en-IN" dirty="0" err="1" smtClean="0"/>
              <a:t>hymphatics</a:t>
            </a:r>
            <a:r>
              <a:rPr lang="en-IN" dirty="0" smtClean="0"/>
              <a:t> enter and leave the kidneys. The outer portion of the kidney is called cortex, which is covered by white fibrous tissues. The inner portion is called the medulla. The kidney consists of a large numbers of coiled tubes called </a:t>
            </a:r>
            <a:r>
              <a:rPr lang="en-IN" dirty="0" err="1" smtClean="0"/>
              <a:t>nephrons</a:t>
            </a:r>
            <a:r>
              <a:rPr lang="en-IN" dirty="0" smtClean="0"/>
              <a:t>. </a:t>
            </a:r>
            <a:r>
              <a:rPr lang="en-IN" dirty="0" err="1" smtClean="0"/>
              <a:t>Nephrons</a:t>
            </a:r>
            <a:r>
              <a:rPr lang="en-IN" dirty="0" smtClean="0"/>
              <a:t> are the tiny filtering units of the kidney. </a:t>
            </a:r>
          </a:p>
          <a:p>
            <a:pPr>
              <a:buNone/>
            </a:pPr>
            <a:r>
              <a:rPr lang="en-IN" b="1" dirty="0" smtClean="0"/>
              <a:t>	Functions</a:t>
            </a:r>
            <a:r>
              <a:rPr lang="en-IN" b="1" dirty="0" smtClean="0"/>
              <a:t>:	</a:t>
            </a:r>
            <a:endParaRPr lang="en-IN" dirty="0" smtClean="0"/>
          </a:p>
          <a:p>
            <a:pPr lvl="0"/>
            <a:r>
              <a:rPr lang="en-IN" dirty="0" smtClean="0"/>
              <a:t>It filters the excess water, salt and urea from the blood.</a:t>
            </a:r>
          </a:p>
          <a:p>
            <a:pPr lvl="0"/>
            <a:r>
              <a:rPr lang="en-IN" dirty="0" smtClean="0"/>
              <a:t>Excrete urine.</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buNone/>
            </a:pPr>
            <a:r>
              <a:rPr lang="en-IN" sz="5400" b="1" dirty="0" err="1" smtClean="0"/>
              <a:t>Ureters</a:t>
            </a:r>
            <a:r>
              <a:rPr lang="en-IN" sz="5400" b="1" dirty="0" smtClean="0"/>
              <a:t>: </a:t>
            </a:r>
            <a:endParaRPr lang="en-IN" sz="5400" b="1" dirty="0" smtClean="0"/>
          </a:p>
          <a:p>
            <a:pPr lvl="0">
              <a:buNone/>
            </a:pPr>
            <a:r>
              <a:rPr lang="en-IN" dirty="0" smtClean="0"/>
              <a:t>	The </a:t>
            </a:r>
            <a:r>
              <a:rPr lang="en-IN" dirty="0" smtClean="0"/>
              <a:t>two </a:t>
            </a:r>
            <a:r>
              <a:rPr lang="en-IN" dirty="0" err="1" smtClean="0"/>
              <a:t>ureters</a:t>
            </a:r>
            <a:r>
              <a:rPr lang="en-IN" dirty="0" smtClean="0"/>
              <a:t> are tubes of 10 to 12 inches in length and less than 0.5 inch in diameter. They connect the kidneys with back surface of the bladder.</a:t>
            </a:r>
          </a:p>
          <a:p>
            <a:endParaRPr lang="en-IN" b="1" dirty="0" smtClean="0"/>
          </a:p>
          <a:p>
            <a:pPr>
              <a:buNone/>
            </a:pPr>
            <a:r>
              <a:rPr lang="en-IN" b="1" dirty="0" smtClean="0"/>
              <a:t>	</a:t>
            </a:r>
            <a:r>
              <a:rPr lang="en-IN" b="1" dirty="0" smtClean="0"/>
              <a:t>Function</a:t>
            </a:r>
            <a:r>
              <a:rPr lang="en-IN" b="1" dirty="0" smtClean="0"/>
              <a:t>:</a:t>
            </a:r>
            <a:endParaRPr lang="en-IN" dirty="0" smtClean="0"/>
          </a:p>
          <a:p>
            <a:pPr lvl="0"/>
            <a:r>
              <a:rPr lang="en-IN" dirty="0" err="1" smtClean="0"/>
              <a:t>Ureters</a:t>
            </a:r>
            <a:r>
              <a:rPr lang="en-IN" dirty="0" smtClean="0"/>
              <a:t> collect urine as it forms and drain it into the bladder.</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buNone/>
            </a:pPr>
            <a:r>
              <a:rPr lang="en-IN" b="1" dirty="0" smtClean="0"/>
              <a:t>	</a:t>
            </a:r>
            <a:r>
              <a:rPr lang="en-IN" sz="4800" b="1" dirty="0" smtClean="0"/>
              <a:t>Urinary </a:t>
            </a:r>
            <a:r>
              <a:rPr lang="en-IN" sz="4800" b="1" dirty="0" smtClean="0"/>
              <a:t>Bladder: </a:t>
            </a:r>
            <a:endParaRPr lang="en-IN" b="1" dirty="0" smtClean="0"/>
          </a:p>
          <a:p>
            <a:pPr lvl="0">
              <a:buNone/>
            </a:pPr>
            <a:r>
              <a:rPr lang="en-IN" dirty="0" smtClean="0"/>
              <a:t>	The </a:t>
            </a:r>
            <a:r>
              <a:rPr lang="en-IN" dirty="0" smtClean="0"/>
              <a:t>urinary bladder is a collapsible bag located in the pelvic cavity just behind the pubic bones. It is folded when it is empty and stretch as it is filled with urine. It is bounded by the openings from the </a:t>
            </a:r>
            <a:r>
              <a:rPr lang="en-IN" dirty="0" err="1" smtClean="0"/>
              <a:t>ureters</a:t>
            </a:r>
            <a:r>
              <a:rPr lang="en-IN" dirty="0" smtClean="0"/>
              <a:t> at the back and the opening into the urethra in the front.</a:t>
            </a:r>
          </a:p>
          <a:p>
            <a:pPr>
              <a:buNone/>
            </a:pPr>
            <a:r>
              <a:rPr lang="en-IN" b="1" dirty="0" smtClean="0"/>
              <a:t>	Functions</a:t>
            </a:r>
            <a:r>
              <a:rPr lang="en-IN" b="1" dirty="0" smtClean="0"/>
              <a:t>:</a:t>
            </a:r>
            <a:endParaRPr lang="en-IN" dirty="0" smtClean="0"/>
          </a:p>
          <a:p>
            <a:pPr lvl="0"/>
            <a:r>
              <a:rPr lang="en-IN" dirty="0" smtClean="0"/>
              <a:t>It serves as a store for urine before it leaves the body.</a:t>
            </a:r>
          </a:p>
          <a:p>
            <a:pPr lvl="0"/>
            <a:r>
              <a:rPr lang="en-IN" dirty="0" smtClean="0"/>
              <a:t>It expels urine from body by way of urethra called urination.</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lvl="0">
              <a:buNone/>
            </a:pPr>
            <a:r>
              <a:rPr lang="en-IN" b="1" dirty="0" smtClean="0"/>
              <a:t>	</a:t>
            </a:r>
            <a:r>
              <a:rPr lang="en-IN" sz="5800" b="1" dirty="0" smtClean="0"/>
              <a:t>Urethra:</a:t>
            </a:r>
            <a:endParaRPr lang="en-IN" b="1" dirty="0" smtClean="0"/>
          </a:p>
          <a:p>
            <a:pPr lvl="0">
              <a:buNone/>
            </a:pPr>
            <a:r>
              <a:rPr lang="en-IN" b="1" dirty="0" smtClean="0"/>
              <a:t>	</a:t>
            </a:r>
            <a:r>
              <a:rPr lang="en-IN" b="1" dirty="0" smtClean="0"/>
              <a:t> </a:t>
            </a:r>
            <a:r>
              <a:rPr lang="en-IN" dirty="0" smtClean="0"/>
              <a:t>The urethra is the tube through which urine flows out of the body. In males the urethra is part of both urinary system and reproductive system. Originating at the base of the bladder, it passes through the prostate gland when it joined by reproductive ducts. From the prostate the urethra passes through the penis. The female urethra is only excretory in function. It is about 1.5 inch long and located just in front of the vagina. </a:t>
            </a:r>
          </a:p>
          <a:p>
            <a:pPr>
              <a:buNone/>
            </a:pPr>
            <a:r>
              <a:rPr lang="en-IN" b="1" dirty="0" smtClean="0"/>
              <a:t>	Functions</a:t>
            </a:r>
            <a:r>
              <a:rPr lang="en-IN" b="1" dirty="0" smtClean="0"/>
              <a:t>:</a:t>
            </a:r>
            <a:endParaRPr lang="en-IN" dirty="0" smtClean="0"/>
          </a:p>
          <a:p>
            <a:pPr lvl="0"/>
            <a:r>
              <a:rPr lang="en-IN" dirty="0" smtClean="0"/>
              <a:t>In female it is passageway for passing out urine from the body.</a:t>
            </a:r>
          </a:p>
          <a:p>
            <a:r>
              <a:rPr lang="en-IN" dirty="0" smtClean="0"/>
              <a:t>In male it is passageway for passing out urine as well as reproductive fluid (semen).</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xcretory System.jpg"/>
          <p:cNvPicPr>
            <a:picLocks noGrp="1"/>
          </p:cNvPicPr>
          <p:nvPr>
            <p:ph idx="1"/>
          </p:nvPr>
        </p:nvPicPr>
        <p:blipFill>
          <a:blip r:embed="rId2"/>
          <a:stretch>
            <a:fillRect/>
          </a:stretch>
        </p:blipFill>
        <p:spPr>
          <a:xfrm>
            <a:off x="1371600" y="228600"/>
            <a:ext cx="6553200" cy="6477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xc.jpg"/>
          <p:cNvPicPr>
            <a:picLocks noGrp="1"/>
          </p:cNvPicPr>
          <p:nvPr>
            <p:ph idx="1"/>
          </p:nvPr>
        </p:nvPicPr>
        <p:blipFill>
          <a:blip r:embed="rId2"/>
          <a:stretch>
            <a:fillRect/>
          </a:stretch>
        </p:blipFill>
        <p:spPr>
          <a:xfrm>
            <a:off x="1423035" y="0"/>
            <a:ext cx="6297930" cy="685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11500" b="1" dirty="0" smtClean="0">
              <a:latin typeface="Algerian" pitchFamily="82" charset="0"/>
            </a:endParaRPr>
          </a:p>
          <a:p>
            <a:pPr algn="ctr">
              <a:buNone/>
            </a:pPr>
            <a:r>
              <a:rPr lang="en-US" sz="11500" b="1" dirty="0" err="1" smtClean="0">
                <a:latin typeface="Algerian" pitchFamily="82" charset="0"/>
              </a:rPr>
              <a:t>Hambai</a:t>
            </a:r>
            <a:endParaRPr lang="en-US" sz="11500" b="1" dirty="0" smtClean="0">
              <a:latin typeface="Algerian" pitchFamily="82" charset="0"/>
            </a:endParaRPr>
          </a:p>
          <a:p>
            <a:pPr algn="ctr">
              <a:buNone/>
            </a:pPr>
            <a:endParaRPr lang="en-IN" sz="11500" b="1" dirty="0">
              <a:latin typeface="Algerian"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Good Afternoon  To All </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  To All </dc:title>
  <dc:creator>user</dc:creator>
  <cp:lastModifiedBy>user</cp:lastModifiedBy>
  <cp:revision>2</cp:revision>
  <dcterms:created xsi:type="dcterms:W3CDTF">2006-08-16T00:00:00Z</dcterms:created>
  <dcterms:modified xsi:type="dcterms:W3CDTF">2018-04-17T16:52:24Z</dcterms:modified>
</cp:coreProperties>
</file>